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"/>
  </p:notesMasterIdLst>
  <p:sldIdLst>
    <p:sldId id="603" r:id="rId3"/>
  </p:sldIdLst>
  <p:sldSz cx="9144000" cy="6858000" type="screen4x3"/>
  <p:notesSz cx="6858000" cy="9144000"/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0" userDrawn="1">
          <p15:clr>
            <a:srgbClr val="A4A3A4"/>
          </p15:clr>
        </p15:guide>
        <p15:guide id="2" pos="4621" userDrawn="1">
          <p15:clr>
            <a:srgbClr val="A4A3A4"/>
          </p15:clr>
        </p15:guide>
        <p15:guide id="3" pos="516" userDrawn="1">
          <p15:clr>
            <a:srgbClr val="A4A3A4"/>
          </p15:clr>
        </p15:guide>
        <p15:guide id="4" pos="5233" userDrawn="1">
          <p15:clr>
            <a:srgbClr val="A4A3A4"/>
          </p15:clr>
        </p15:guide>
        <p15:guide id="5" orient="horz" pos="562" userDrawn="1">
          <p15:clr>
            <a:srgbClr val="A4A3A4"/>
          </p15:clr>
        </p15:guide>
        <p15:guide id="6" orient="horz" pos="199" userDrawn="1">
          <p15:clr>
            <a:srgbClr val="A4A3A4"/>
          </p15:clr>
        </p15:guide>
        <p15:guide id="7" orient="horz" pos="1200" userDrawn="1">
          <p15:clr>
            <a:srgbClr val="A4A3A4"/>
          </p15:clr>
        </p15:guide>
        <p15:guide id="8" orient="horz" pos="3270" userDrawn="1">
          <p15:clr>
            <a:srgbClr val="A4A3A4"/>
          </p15:clr>
        </p15:guide>
        <p15:guide id="9" pos="1999" userDrawn="1">
          <p15:clr>
            <a:srgbClr val="A4A3A4"/>
          </p15:clr>
        </p15:guide>
        <p15:guide id="10" pos="3754" userDrawn="1">
          <p15:clr>
            <a:srgbClr val="A4A3A4"/>
          </p15:clr>
        </p15:guide>
        <p15:guide id="11" orient="horz" pos="1780" userDrawn="1">
          <p15:clr>
            <a:srgbClr val="A4A3A4"/>
          </p15:clr>
        </p15:guide>
        <p15:guide id="12" orient="horz" pos="19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77"/>
    <a:srgbClr val="ED7D31"/>
    <a:srgbClr val="006D33"/>
    <a:srgbClr val="D9D9D9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5" autoAdjust="0"/>
    <p:restoredTop sz="85232" autoAdjust="0"/>
  </p:normalViewPr>
  <p:slideViewPr>
    <p:cSldViewPr snapToGrid="0" showGuides="1">
      <p:cViewPr>
        <p:scale>
          <a:sx n="125" d="100"/>
          <a:sy n="125" d="100"/>
        </p:scale>
        <p:origin x="630" y="-360"/>
      </p:cViewPr>
      <p:guideLst>
        <p:guide orient="horz" pos="2510"/>
        <p:guide pos="4621"/>
        <p:guide pos="516"/>
        <p:guide pos="5233"/>
        <p:guide orient="horz" pos="562"/>
        <p:guide orient="horz" pos="199"/>
        <p:guide orient="horz" pos="1200"/>
        <p:guide orient="horz" pos="3270"/>
        <p:guide pos="1999"/>
        <p:guide pos="3754"/>
        <p:guide orient="horz" pos="1780"/>
        <p:guide orient="horz" pos="19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07C9B-F267-4A03-AD17-089EEDB418EC}" type="datetimeFigureOut">
              <a:rPr lang="zh-CN" altLang="en-US" smtClean="0"/>
              <a:t>2025/3/10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4DF3B-20F9-4663-ACCD-B16856B4F9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9144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2" y="2077796"/>
            <a:ext cx="9144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9143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9144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3570510" y="564634"/>
            <a:ext cx="200297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</a:t>
            </a:r>
            <a:r>
              <a:rPr kumimoji="0" lang="en-US" altLang="zh-CN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模板正参与</a:t>
            </a: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701763" y="2482543"/>
            <a:ext cx="3740475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3037115" y="2517885"/>
            <a:ext cx="306977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第一届高校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模板设计大赛 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600258" y="4824918"/>
            <a:ext cx="1909399" cy="83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微信扫码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来聆听模板作者</a:t>
            </a:r>
            <a:endParaRPr kumimoji="0" lang="en-US" altLang="zh-CN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设计灵感、制作思路</a:t>
            </a:r>
            <a:endParaRPr kumimoji="0" lang="en-US" sz="135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61564" y="3771974"/>
            <a:ext cx="10362802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2743" y="716939"/>
            <a:ext cx="6618515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2806538" y="2971888"/>
            <a:ext cx="1487704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活动主办：秋叶</a:t>
            </a:r>
            <a:r>
              <a:rPr kumimoji="0" lang="en-US" altLang="zh-CN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559729" y="2971888"/>
            <a:ext cx="1869707" cy="218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25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技术支持：微软听听文档</a:t>
            </a:r>
            <a:endParaRPr kumimoji="0" lang="en-US" sz="82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2700458" y="3494767"/>
            <a:ext cx="17388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2" y="759873"/>
            <a:ext cx="525780" cy="299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3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3"/>
            <a:ext cx="1051501" cy="1558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使用说明 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3"/>
            <a:ext cx="5305759" cy="197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，</a:t>
            </a: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否则将承担法律责任。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拥有对本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PPT</a:t>
            </a: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30452" y="182445"/>
            <a:ext cx="622935" cy="206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7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6230319"/>
            <a:ext cx="9144000" cy="627681"/>
            <a:chOff x="0" y="5888735"/>
            <a:chExt cx="12192000" cy="969265"/>
          </a:xfrm>
        </p:grpSpPr>
        <p:sp>
          <p:nvSpPr>
            <p:cNvPr id="7" name="任意多边形: 形状 6"/>
            <p:cNvSpPr/>
            <p:nvPr/>
          </p:nvSpPr>
          <p:spPr>
            <a:xfrm>
              <a:off x="0" y="5888736"/>
              <a:ext cx="12192000" cy="969264"/>
            </a:xfrm>
            <a:custGeom>
              <a:avLst/>
              <a:gdLst>
                <a:gd name="connsiteX0" fmla="*/ 12192000 w 12192000"/>
                <a:gd name="connsiteY0" fmla="*/ 0 h 834158"/>
                <a:gd name="connsiteX1" fmla="*/ 12192000 w 12192000"/>
                <a:gd name="connsiteY1" fmla="*/ 834158 h 834158"/>
                <a:gd name="connsiteX2" fmla="*/ 0 w 12192000"/>
                <a:gd name="connsiteY2" fmla="*/ 834158 h 834158"/>
                <a:gd name="connsiteX3" fmla="*/ 0 w 12192000"/>
                <a:gd name="connsiteY3" fmla="*/ 421770 h 834158"/>
                <a:gd name="connsiteX4" fmla="*/ 703930 w 12192000"/>
                <a:gd name="connsiteY4" fmla="*/ 493800 h 834158"/>
                <a:gd name="connsiteX5" fmla="*/ 4867275 w 12192000"/>
                <a:gd name="connsiteY5" fmla="*/ 671363 h 834158"/>
                <a:gd name="connsiteX6" fmla="*/ 12109997 w 12192000"/>
                <a:gd name="connsiteY6" fmla="*/ 22736 h 834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834158">
                  <a:moveTo>
                    <a:pt x="12192000" y="0"/>
                  </a:moveTo>
                  <a:lnTo>
                    <a:pt x="12192000" y="834158"/>
                  </a:lnTo>
                  <a:lnTo>
                    <a:pt x="0" y="834158"/>
                  </a:lnTo>
                  <a:lnTo>
                    <a:pt x="0" y="421770"/>
                  </a:lnTo>
                  <a:lnTo>
                    <a:pt x="703930" y="493800"/>
                  </a:lnTo>
                  <a:cubicBezTo>
                    <a:pt x="1941539" y="607040"/>
                    <a:pt x="3359810" y="671363"/>
                    <a:pt x="4867275" y="671363"/>
                  </a:cubicBezTo>
                  <a:cubicBezTo>
                    <a:pt x="7882206" y="671363"/>
                    <a:pt x="10540358" y="414071"/>
                    <a:pt x="12109997" y="227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1" y="5888735"/>
              <a:ext cx="6540284" cy="693261"/>
            </a:xfrm>
            <a:custGeom>
              <a:avLst/>
              <a:gdLst>
                <a:gd name="connsiteX0" fmla="*/ 0 w 5170531"/>
                <a:gd name="connsiteY0" fmla="*/ 0 h 794504"/>
                <a:gd name="connsiteX1" fmla="*/ 509126 w 5170531"/>
                <a:gd name="connsiteY1" fmla="*/ 127114 h 794504"/>
                <a:gd name="connsiteX2" fmla="*/ 4499910 w 5170531"/>
                <a:gd name="connsiteY2" fmla="*/ 720789 h 794504"/>
                <a:gd name="connsiteX3" fmla="*/ 5170531 w 5170531"/>
                <a:gd name="connsiteY3" fmla="*/ 768690 h 794504"/>
                <a:gd name="connsiteX4" fmla="*/ 4943847 w 5170531"/>
                <a:gd name="connsiteY4" fmla="*/ 779391 h 794504"/>
                <a:gd name="connsiteX5" fmla="*/ 3958041 w 5170531"/>
                <a:gd name="connsiteY5" fmla="*/ 794504 h 794504"/>
                <a:gd name="connsiteX6" fmla="*/ 499235 w 5170531"/>
                <a:gd name="connsiteY6" fmla="*/ 576626 h 794504"/>
                <a:gd name="connsiteX7" fmla="*/ 0 w 5170531"/>
                <a:gd name="connsiteY7" fmla="*/ 484608 h 79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0531" h="794504">
                  <a:moveTo>
                    <a:pt x="0" y="0"/>
                  </a:moveTo>
                  <a:lnTo>
                    <a:pt x="509126" y="127114"/>
                  </a:lnTo>
                  <a:cubicBezTo>
                    <a:pt x="1656276" y="394427"/>
                    <a:pt x="3011164" y="598944"/>
                    <a:pt x="4499910" y="720789"/>
                  </a:cubicBezTo>
                  <a:lnTo>
                    <a:pt x="5170531" y="768690"/>
                  </a:lnTo>
                  <a:lnTo>
                    <a:pt x="4943847" y="779391"/>
                  </a:lnTo>
                  <a:cubicBezTo>
                    <a:pt x="4625423" y="789300"/>
                    <a:pt x="4295728" y="794504"/>
                    <a:pt x="3958041" y="794504"/>
                  </a:cubicBezTo>
                  <a:cubicBezTo>
                    <a:pt x="2607293" y="794504"/>
                    <a:pt x="1384420" y="711242"/>
                    <a:pt x="499235" y="576626"/>
                  </a:cubicBezTo>
                  <a:lnTo>
                    <a:pt x="0" y="4846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10" name="梯形 9"/>
          <p:cNvSpPr/>
          <p:nvPr/>
        </p:nvSpPr>
        <p:spPr>
          <a:xfrm rot="16200000">
            <a:off x="54598" y="79396"/>
            <a:ext cx="281917" cy="808817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  <a:latin typeface="DIN Light"/>
              <a:ea typeface="微软雅黑 Light" panose="020B0502040204020203" charset="-122"/>
            </a:endParaRPr>
          </a:p>
        </p:txBody>
      </p:sp>
      <p:sp>
        <p:nvSpPr>
          <p:cNvPr id="11" name="梯形 10"/>
          <p:cNvSpPr/>
          <p:nvPr/>
        </p:nvSpPr>
        <p:spPr>
          <a:xfrm rot="16200000">
            <a:off x="43162" y="238020"/>
            <a:ext cx="200441" cy="669682"/>
          </a:xfrm>
          <a:prstGeom prst="trapezoid">
            <a:avLst>
              <a:gd name="adj" fmla="val 7230"/>
            </a:avLst>
          </a:prstGeom>
          <a:gradFill flip="none" rotWithShape="0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IN Light"/>
              <a:ea typeface="微软雅黑 Light" panose="020B0502040204020203" charset="-122"/>
              <a:cs typeface="+mn-cs"/>
            </a:endParaRPr>
          </a:p>
        </p:txBody>
      </p:sp>
      <p:pic>
        <p:nvPicPr>
          <p:cNvPr id="12" name="Picture 2" descr="https://timgsa.baidu.com/timg?image&amp;quality=80&amp;size=b9999_10000&amp;sec=1543772355175&amp;di=c79abbaff2a9fe46052298e3846c46fe&amp;imgtype=0&amp;src=http%3A%2F%2Fpic44.photophoto.cn%2F20170707%2F0007019917203103_b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4"/>
          <a:stretch>
            <a:fillRect/>
          </a:stretch>
        </p:blipFill>
        <p:spPr bwMode="auto">
          <a:xfrm>
            <a:off x="8447830" y="205156"/>
            <a:ext cx="476787" cy="6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灯片编号占位符 5"/>
          <p:cNvSpPr>
            <a:spLocks noGrp="1"/>
          </p:cNvSpPr>
          <p:nvPr userDrawn="1"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999732" y="647458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8F10FC4-DD5C-4C24-B849-D8A0B2DC9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8F10FC4-DD5C-4C24-B849-D8A0B2DC9874}" type="slidenum">
              <a:rPr lang="zh-CN" altLang="en-US" sz="825" smtClean="0"/>
              <a:t>1</a:t>
            </a:fld>
            <a:endParaRPr lang="zh-CN" altLang="en-US" sz="825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666284F9-13AA-50DE-C26F-368683AD48FD}"/>
              </a:ext>
            </a:extLst>
          </p:cNvPr>
          <p:cNvSpPr/>
          <p:nvPr/>
        </p:nvSpPr>
        <p:spPr>
          <a:xfrm>
            <a:off x="175260" y="2194560"/>
            <a:ext cx="1082040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0C0E89D2-9C6F-E4D4-D71C-DD735F494E73}"/>
              </a:ext>
            </a:extLst>
          </p:cNvPr>
          <p:cNvSpPr txBox="1"/>
          <p:nvPr/>
        </p:nvSpPr>
        <p:spPr>
          <a:xfrm>
            <a:off x="175260" y="222146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数据收集</a:t>
            </a:r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2BBD9701-DD45-E4E3-D9D2-E1F46243BE7D}"/>
              </a:ext>
            </a:extLst>
          </p:cNvPr>
          <p:cNvCxnSpPr>
            <a:cxnSpLocks/>
          </p:cNvCxnSpPr>
          <p:nvPr/>
        </p:nvCxnSpPr>
        <p:spPr>
          <a:xfrm flipH="1">
            <a:off x="7496180" y="494853"/>
            <a:ext cx="3245" cy="47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F2DEDBD7-997F-1939-9E57-9E36F1CB8118}"/>
              </a:ext>
            </a:extLst>
          </p:cNvPr>
          <p:cNvCxnSpPr>
            <a:cxnSpLocks/>
          </p:cNvCxnSpPr>
          <p:nvPr/>
        </p:nvCxnSpPr>
        <p:spPr>
          <a:xfrm>
            <a:off x="6158351" y="852034"/>
            <a:ext cx="6294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A1875BBC-766B-0C9E-4AD0-3B6F57945BF2}"/>
              </a:ext>
            </a:extLst>
          </p:cNvPr>
          <p:cNvCxnSpPr>
            <a:cxnSpLocks/>
          </p:cNvCxnSpPr>
          <p:nvPr/>
        </p:nvCxnSpPr>
        <p:spPr>
          <a:xfrm>
            <a:off x="1257300" y="2406266"/>
            <a:ext cx="395570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B3D9949-47EF-2504-085F-7D2031DC30F3}"/>
              </a:ext>
            </a:extLst>
          </p:cNvPr>
          <p:cNvCxnSpPr>
            <a:cxnSpLocks/>
          </p:cNvCxnSpPr>
          <p:nvPr/>
        </p:nvCxnSpPr>
        <p:spPr>
          <a:xfrm flipH="1">
            <a:off x="1652870" y="2170737"/>
            <a:ext cx="670" cy="484145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F50E5707-9AD2-8B49-C052-2A290487F314}"/>
              </a:ext>
            </a:extLst>
          </p:cNvPr>
          <p:cNvCxnSpPr>
            <a:cxnSpLocks/>
          </p:cNvCxnSpPr>
          <p:nvPr/>
        </p:nvCxnSpPr>
        <p:spPr>
          <a:xfrm>
            <a:off x="1650295" y="2170737"/>
            <a:ext cx="11391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D0BABBB7-C5E7-9774-87CF-5A2F403308F9}"/>
              </a:ext>
            </a:extLst>
          </p:cNvPr>
          <p:cNvSpPr txBox="1"/>
          <p:nvPr/>
        </p:nvSpPr>
        <p:spPr>
          <a:xfrm>
            <a:off x="3995825" y="465625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回归预测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EBE36EF-D364-7EA5-FFEA-163A313F4956}"/>
              </a:ext>
            </a:extLst>
          </p:cNvPr>
          <p:cNvSpPr txBox="1"/>
          <p:nvPr/>
        </p:nvSpPr>
        <p:spPr>
          <a:xfrm>
            <a:off x="1648390" y="1816031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序列编码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214CFB1-B7E4-69C1-BD39-2865C7042C74}"/>
              </a:ext>
            </a:extLst>
          </p:cNvPr>
          <p:cNvSpPr txBox="1"/>
          <p:nvPr/>
        </p:nvSpPr>
        <p:spPr>
          <a:xfrm>
            <a:off x="1646484" y="264214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序列编码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99112DB4-4233-0BA4-BD08-8ED1CA8D7901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1650295" y="2656770"/>
            <a:ext cx="1139189" cy="1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6948C271-F31E-D196-AA0B-3CD2060EDD9D}"/>
              </a:ext>
            </a:extLst>
          </p:cNvPr>
          <p:cNvSpPr/>
          <p:nvPr/>
        </p:nvSpPr>
        <p:spPr>
          <a:xfrm>
            <a:off x="2793295" y="1953567"/>
            <a:ext cx="1778706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6434A4D-5AE0-DB04-337E-81A47800AA5C}"/>
              </a:ext>
            </a:extLst>
          </p:cNvPr>
          <p:cNvSpPr txBox="1"/>
          <p:nvPr/>
        </p:nvSpPr>
        <p:spPr>
          <a:xfrm>
            <a:off x="2789484" y="1984870"/>
            <a:ext cx="184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蛋白质编码向量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8496E091-AF2C-D528-4F20-4CD5D5E8B546}"/>
              </a:ext>
            </a:extLst>
          </p:cNvPr>
          <p:cNvSpPr/>
          <p:nvPr/>
        </p:nvSpPr>
        <p:spPr>
          <a:xfrm>
            <a:off x="2789484" y="2440802"/>
            <a:ext cx="1778706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A0834D8E-FDB9-6A44-240E-361FC31C55C3}"/>
              </a:ext>
            </a:extLst>
          </p:cNvPr>
          <p:cNvSpPr txBox="1"/>
          <p:nvPr/>
        </p:nvSpPr>
        <p:spPr>
          <a:xfrm>
            <a:off x="2906353" y="2472104"/>
            <a:ext cx="163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寡糖指纹结构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D1065C2C-3A4A-02E7-4147-1426C11FEBAC}"/>
              </a:ext>
            </a:extLst>
          </p:cNvPr>
          <p:cNvSpPr txBox="1"/>
          <p:nvPr/>
        </p:nvSpPr>
        <p:spPr>
          <a:xfrm>
            <a:off x="4732253" y="1816031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LSTM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E57B2F0B-4A54-E203-2441-4FAFE60C75D1}"/>
              </a:ext>
            </a:extLst>
          </p:cNvPr>
          <p:cNvSpPr txBox="1"/>
          <p:nvPr/>
        </p:nvSpPr>
        <p:spPr>
          <a:xfrm>
            <a:off x="4568190" y="264214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自注意力</a:t>
            </a: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E22A3D8B-CC0E-1AAC-D049-4F72A321E040}"/>
              </a:ext>
            </a:extLst>
          </p:cNvPr>
          <p:cNvSpPr/>
          <p:nvPr/>
        </p:nvSpPr>
        <p:spPr>
          <a:xfrm>
            <a:off x="4026305" y="4630019"/>
            <a:ext cx="1048614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02C1988D-7176-9FA5-AB47-27511A467020}"/>
              </a:ext>
            </a:extLst>
          </p:cNvPr>
          <p:cNvSpPr txBox="1"/>
          <p:nvPr/>
        </p:nvSpPr>
        <p:spPr>
          <a:xfrm>
            <a:off x="5711190" y="1984870"/>
            <a:ext cx="187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蛋白质特征向量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509B18B6-DD6E-96A3-1285-8E28119E862B}"/>
              </a:ext>
            </a:extLst>
          </p:cNvPr>
          <p:cNvSpPr/>
          <p:nvPr/>
        </p:nvSpPr>
        <p:spPr>
          <a:xfrm>
            <a:off x="5711190" y="1953567"/>
            <a:ext cx="1778706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C0D66206-65B8-91F5-AB8D-2AC324CA6015}"/>
              </a:ext>
            </a:extLst>
          </p:cNvPr>
          <p:cNvSpPr/>
          <p:nvPr/>
        </p:nvSpPr>
        <p:spPr>
          <a:xfrm>
            <a:off x="3869139" y="3737610"/>
            <a:ext cx="1358182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02F5616C-4C45-D9E9-4688-AC07DA0CA217}"/>
              </a:ext>
            </a:extLst>
          </p:cNvPr>
          <p:cNvSpPr/>
          <p:nvPr/>
        </p:nvSpPr>
        <p:spPr>
          <a:xfrm>
            <a:off x="5711190" y="2439600"/>
            <a:ext cx="1778706" cy="434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94A1FD02-2118-7B97-ECA5-FDC7DD61A816}"/>
              </a:ext>
            </a:extLst>
          </p:cNvPr>
          <p:cNvSpPr txBox="1"/>
          <p:nvPr/>
        </p:nvSpPr>
        <p:spPr>
          <a:xfrm>
            <a:off x="5855494" y="2472104"/>
            <a:ext cx="158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寡糖特征向量</a:t>
            </a: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E0BF378-8049-53BC-6E05-EC87D7B7AD9A}"/>
              </a:ext>
            </a:extLst>
          </p:cNvPr>
          <p:cNvCxnSpPr>
            <a:cxnSpLocks/>
          </p:cNvCxnSpPr>
          <p:nvPr/>
        </p:nvCxnSpPr>
        <p:spPr>
          <a:xfrm>
            <a:off x="8127254" y="2168334"/>
            <a:ext cx="0" cy="1786446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F9CCE47A-B2DF-1A45-D969-B54AF017503D}"/>
              </a:ext>
            </a:extLst>
          </p:cNvPr>
          <p:cNvCxnSpPr>
            <a:cxnSpLocks/>
            <a:endCxn id="67" idx="1"/>
          </p:cNvCxnSpPr>
          <p:nvPr/>
        </p:nvCxnSpPr>
        <p:spPr>
          <a:xfrm>
            <a:off x="4567325" y="2168334"/>
            <a:ext cx="1143865" cy="1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2F1D8D55-A6BA-025D-EE0E-5DF0EEBC8B82}"/>
              </a:ext>
            </a:extLst>
          </p:cNvPr>
          <p:cNvCxnSpPr>
            <a:cxnSpLocks/>
            <a:endCxn id="73" idx="1"/>
          </p:cNvCxnSpPr>
          <p:nvPr/>
        </p:nvCxnSpPr>
        <p:spPr>
          <a:xfrm>
            <a:off x="4576045" y="2654882"/>
            <a:ext cx="1135145" cy="1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C9968D44-B69A-A1CB-4B1B-DDAF200DE359}"/>
              </a:ext>
            </a:extLst>
          </p:cNvPr>
          <p:cNvCxnSpPr>
            <a:cxnSpLocks/>
          </p:cNvCxnSpPr>
          <p:nvPr/>
        </p:nvCxnSpPr>
        <p:spPr>
          <a:xfrm>
            <a:off x="7497802" y="2168334"/>
            <a:ext cx="629452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7CB6775E-3226-D0BF-0F42-B415F8B8CFD9}"/>
              </a:ext>
            </a:extLst>
          </p:cNvPr>
          <p:cNvCxnSpPr>
            <a:cxnSpLocks/>
          </p:cNvCxnSpPr>
          <p:nvPr/>
        </p:nvCxnSpPr>
        <p:spPr>
          <a:xfrm>
            <a:off x="7497802" y="2654882"/>
            <a:ext cx="629452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F81FC663-0A01-8E10-37D5-3C4C178AFD50}"/>
              </a:ext>
            </a:extLst>
          </p:cNvPr>
          <p:cNvCxnSpPr>
            <a:cxnSpLocks/>
          </p:cNvCxnSpPr>
          <p:nvPr/>
        </p:nvCxnSpPr>
        <p:spPr>
          <a:xfrm>
            <a:off x="720614" y="2628900"/>
            <a:ext cx="0" cy="132588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>
            <a:extLst>
              <a:ext uri="{FF2B5EF4-FFF2-40B4-BE49-F238E27FC236}">
                <a16:creationId xmlns:a16="http://schemas.microsoft.com/office/drawing/2014/main" id="{FA5C0856-B92F-A9E0-D8FA-9CDAC24DAE9B}"/>
              </a:ext>
            </a:extLst>
          </p:cNvPr>
          <p:cNvSpPr txBox="1"/>
          <p:nvPr/>
        </p:nvSpPr>
        <p:spPr>
          <a:xfrm>
            <a:off x="175260" y="3190994"/>
            <a:ext cx="700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RFU</a:t>
            </a:r>
            <a:endParaRPr lang="zh-CN" altLang="en-US" dirty="0"/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D9740B1A-2EA6-0349-745E-A052EC82F41C}"/>
              </a:ext>
            </a:extLst>
          </p:cNvPr>
          <p:cNvSpPr txBox="1"/>
          <p:nvPr/>
        </p:nvSpPr>
        <p:spPr>
          <a:xfrm>
            <a:off x="716280" y="3185021"/>
            <a:ext cx="921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Z-sore</a:t>
            </a:r>
            <a:endParaRPr lang="zh-CN" altLang="en-US" dirty="0"/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23C9D536-EFCE-6AB4-2A9A-5988AF1E86C2}"/>
              </a:ext>
            </a:extLst>
          </p:cNvPr>
          <p:cNvSpPr txBox="1"/>
          <p:nvPr/>
        </p:nvSpPr>
        <p:spPr>
          <a:xfrm>
            <a:off x="6826136" y="3196178"/>
            <a:ext cx="141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Embedding</a:t>
            </a:r>
            <a:endParaRPr lang="zh-CN" altLang="en-US" dirty="0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CE95650F-8645-21F6-6831-17D2568C4BCB}"/>
              </a:ext>
            </a:extLst>
          </p:cNvPr>
          <p:cNvSpPr txBox="1"/>
          <p:nvPr/>
        </p:nvSpPr>
        <p:spPr>
          <a:xfrm>
            <a:off x="3869139" y="3770114"/>
            <a:ext cx="141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Transformer</a:t>
            </a:r>
            <a:endParaRPr lang="zh-CN" altLang="en-US" dirty="0"/>
          </a:p>
        </p:txBody>
      </p: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A5EB2899-960E-70CF-3DB5-BFC810FFFCC9}"/>
              </a:ext>
            </a:extLst>
          </p:cNvPr>
          <p:cNvCxnSpPr>
            <a:cxnSpLocks/>
            <a:endCxn id="115" idx="1"/>
          </p:cNvCxnSpPr>
          <p:nvPr/>
        </p:nvCxnSpPr>
        <p:spPr>
          <a:xfrm>
            <a:off x="716280" y="3954780"/>
            <a:ext cx="31528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箭头连接符 126">
            <a:extLst>
              <a:ext uri="{FF2B5EF4-FFF2-40B4-BE49-F238E27FC236}">
                <a16:creationId xmlns:a16="http://schemas.microsoft.com/office/drawing/2014/main" id="{14519E98-DDC3-F537-FA9C-778CCCED3FB2}"/>
              </a:ext>
            </a:extLst>
          </p:cNvPr>
          <p:cNvCxnSpPr>
            <a:cxnSpLocks/>
          </p:cNvCxnSpPr>
          <p:nvPr/>
        </p:nvCxnSpPr>
        <p:spPr>
          <a:xfrm>
            <a:off x="5234940" y="3954780"/>
            <a:ext cx="2892314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文本框 137">
            <a:extLst>
              <a:ext uri="{FF2B5EF4-FFF2-40B4-BE49-F238E27FC236}">
                <a16:creationId xmlns:a16="http://schemas.microsoft.com/office/drawing/2014/main" id="{343F8058-7AFB-FDC7-1ED4-20CB3FE0B7E0}"/>
              </a:ext>
            </a:extLst>
          </p:cNvPr>
          <p:cNvSpPr txBox="1"/>
          <p:nvPr/>
        </p:nvSpPr>
        <p:spPr>
          <a:xfrm>
            <a:off x="3522736" y="3196143"/>
            <a:ext cx="211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80%</a:t>
            </a:r>
            <a:r>
              <a:rPr lang="zh-CN" altLang="en-US" dirty="0"/>
              <a:t>训练，</a:t>
            </a:r>
            <a:r>
              <a:rPr lang="en-US" altLang="zh-CN" dirty="0"/>
              <a:t>20%</a:t>
            </a:r>
            <a:r>
              <a:rPr lang="zh-CN" altLang="en-US" dirty="0"/>
              <a:t>评估</a:t>
            </a:r>
          </a:p>
        </p:txBody>
      </p: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6FE03332-DD07-FD60-8EBB-C99461E11FF2}"/>
              </a:ext>
            </a:extLst>
          </p:cNvPr>
          <p:cNvCxnSpPr>
            <a:cxnSpLocks/>
          </p:cNvCxnSpPr>
          <p:nvPr/>
        </p:nvCxnSpPr>
        <p:spPr>
          <a:xfrm>
            <a:off x="4567325" y="4171950"/>
            <a:ext cx="0" cy="45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RmYmNjODQ0NTc0NjBiOTQwMDlhMGVhYjk3YjU4NTU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D39"/>
      </a:accent1>
      <a:accent2>
        <a:srgbClr val="008F77"/>
      </a:accent2>
      <a:accent3>
        <a:srgbClr val="ED7D31"/>
      </a:accent3>
      <a:accent4>
        <a:srgbClr val="FFC000"/>
      </a:accent4>
      <a:accent5>
        <a:srgbClr val="5B9BD5"/>
      </a:accent5>
      <a:accent6>
        <a:srgbClr val="F4F9F1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33</Words>
  <Application>Microsoft Office PowerPoint</Application>
  <PresentationFormat>全屏显示(4:3)</PresentationFormat>
  <Paragraphs>16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DIN Light</vt:lpstr>
      <vt:lpstr>等线</vt:lpstr>
      <vt:lpstr>等线 Light</vt:lpstr>
      <vt:lpstr>微软雅黑</vt:lpstr>
      <vt:lpstr>Arial</vt:lpstr>
      <vt:lpstr>Calibri</vt:lpstr>
      <vt:lpstr>Segoe UI</vt:lpstr>
      <vt:lpstr>Segoe UI Light</vt:lpstr>
      <vt:lpstr>Office 主题​​</vt:lpstr>
      <vt:lpstr>1_OfficePLUS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CHARA BZH</cp:lastModifiedBy>
  <cp:revision>367</cp:revision>
  <dcterms:created xsi:type="dcterms:W3CDTF">2018-12-02T14:41:00Z</dcterms:created>
  <dcterms:modified xsi:type="dcterms:W3CDTF">2025-03-09T22:52:19Z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2019-04-13T11:11:07.3145489Z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9fae1650-fed4-4044-bd57-dbb3842a7978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48FEF651A3B34E2493169879DBDEC9B0_13</vt:lpwstr>
  </property>
  <property fmtid="{D5CDD505-2E9C-101B-9397-08002B2CF9AE}" pid="12" name="KSOProductBuildVer">
    <vt:lpwstr>2052-12.1.0.17857</vt:lpwstr>
  </property>
</Properties>
</file>

<file path=docProps/thumbnail.jpeg>
</file>